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3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渉 松岡" userId="c8b3eff4f63474d0" providerId="LiveId" clId="{ADD55152-89EA-40B2-8E34-7F20EA4D2505}"/>
    <pc:docChg chg="modSld">
      <pc:chgData name="渉 松岡" userId="c8b3eff4f63474d0" providerId="LiveId" clId="{ADD55152-89EA-40B2-8E34-7F20EA4D2505}" dt="2023-11-19T10:59:37.715" v="1" actId="1076"/>
      <pc:docMkLst>
        <pc:docMk/>
      </pc:docMkLst>
      <pc:sldChg chg="addSp modSp mod">
        <pc:chgData name="渉 松岡" userId="c8b3eff4f63474d0" providerId="LiveId" clId="{ADD55152-89EA-40B2-8E34-7F20EA4D2505}" dt="2023-11-19T10:59:37.715" v="1" actId="1076"/>
        <pc:sldMkLst>
          <pc:docMk/>
          <pc:sldMk cId="2120018415" sldId="256"/>
        </pc:sldMkLst>
        <pc:spChg chg="mod">
          <ac:chgData name="渉 松岡" userId="c8b3eff4f63474d0" providerId="LiveId" clId="{ADD55152-89EA-40B2-8E34-7F20EA4D2505}" dt="2023-11-19T10:59:34.174" v="0" actId="164"/>
          <ac:spMkLst>
            <pc:docMk/>
            <pc:sldMk cId="2120018415" sldId="256"/>
            <ac:spMk id="4" creationId="{C3A87D24-E9C9-91B5-94AA-1211DFA73783}"/>
          </ac:spMkLst>
        </pc:spChg>
        <pc:spChg chg="mod">
          <ac:chgData name="渉 松岡" userId="c8b3eff4f63474d0" providerId="LiveId" clId="{ADD55152-89EA-40B2-8E34-7F20EA4D2505}" dt="2023-11-19T10:59:34.174" v="0" actId="164"/>
          <ac:spMkLst>
            <pc:docMk/>
            <pc:sldMk cId="2120018415" sldId="256"/>
            <ac:spMk id="6" creationId="{7C11583B-1DEB-EEA2-CC0C-47A655FCB35A}"/>
          </ac:spMkLst>
        </pc:spChg>
        <pc:spChg chg="mod">
          <ac:chgData name="渉 松岡" userId="c8b3eff4f63474d0" providerId="LiveId" clId="{ADD55152-89EA-40B2-8E34-7F20EA4D2505}" dt="2023-11-19T10:59:34.174" v="0" actId="164"/>
          <ac:spMkLst>
            <pc:docMk/>
            <pc:sldMk cId="2120018415" sldId="256"/>
            <ac:spMk id="7" creationId="{7A5FC3CD-C9F2-799B-B943-03D95D85757D}"/>
          </ac:spMkLst>
        </pc:spChg>
        <pc:spChg chg="mod">
          <ac:chgData name="渉 松岡" userId="c8b3eff4f63474d0" providerId="LiveId" clId="{ADD55152-89EA-40B2-8E34-7F20EA4D2505}" dt="2023-11-19T10:59:34.174" v="0" actId="164"/>
          <ac:spMkLst>
            <pc:docMk/>
            <pc:sldMk cId="2120018415" sldId="256"/>
            <ac:spMk id="8" creationId="{B23E441B-CE9E-BA7B-0F0F-1EC9BBC73575}"/>
          </ac:spMkLst>
        </pc:spChg>
        <pc:spChg chg="mod">
          <ac:chgData name="渉 松岡" userId="c8b3eff4f63474d0" providerId="LiveId" clId="{ADD55152-89EA-40B2-8E34-7F20EA4D2505}" dt="2023-11-19T10:59:34.174" v="0" actId="164"/>
          <ac:spMkLst>
            <pc:docMk/>
            <pc:sldMk cId="2120018415" sldId="256"/>
            <ac:spMk id="9" creationId="{DECF2D67-C94B-ECA7-203A-A0407772F747}"/>
          </ac:spMkLst>
        </pc:spChg>
        <pc:spChg chg="mod">
          <ac:chgData name="渉 松岡" userId="c8b3eff4f63474d0" providerId="LiveId" clId="{ADD55152-89EA-40B2-8E34-7F20EA4D2505}" dt="2023-11-19T10:59:34.174" v="0" actId="164"/>
          <ac:spMkLst>
            <pc:docMk/>
            <pc:sldMk cId="2120018415" sldId="256"/>
            <ac:spMk id="10" creationId="{2BA4D2E4-85BE-C40B-FAD4-C435011C7AEA}"/>
          </ac:spMkLst>
        </pc:spChg>
        <pc:spChg chg="mod">
          <ac:chgData name="渉 松岡" userId="c8b3eff4f63474d0" providerId="LiveId" clId="{ADD55152-89EA-40B2-8E34-7F20EA4D2505}" dt="2023-11-19T10:59:34.174" v="0" actId="164"/>
          <ac:spMkLst>
            <pc:docMk/>
            <pc:sldMk cId="2120018415" sldId="256"/>
            <ac:spMk id="11" creationId="{423758AD-D500-7280-627C-B7EBB5E9D5A1}"/>
          </ac:spMkLst>
        </pc:spChg>
        <pc:spChg chg="mod">
          <ac:chgData name="渉 松岡" userId="c8b3eff4f63474d0" providerId="LiveId" clId="{ADD55152-89EA-40B2-8E34-7F20EA4D2505}" dt="2023-11-19T10:59:34.174" v="0" actId="164"/>
          <ac:spMkLst>
            <pc:docMk/>
            <pc:sldMk cId="2120018415" sldId="256"/>
            <ac:spMk id="12" creationId="{3EB89C35-D50F-14EA-F1D6-BA56D04CF1F7}"/>
          </ac:spMkLst>
        </pc:spChg>
        <pc:spChg chg="mod">
          <ac:chgData name="渉 松岡" userId="c8b3eff4f63474d0" providerId="LiveId" clId="{ADD55152-89EA-40B2-8E34-7F20EA4D2505}" dt="2023-11-19T10:59:34.174" v="0" actId="164"/>
          <ac:spMkLst>
            <pc:docMk/>
            <pc:sldMk cId="2120018415" sldId="256"/>
            <ac:spMk id="13" creationId="{9CDF4D29-5A57-21E1-EE2B-02F531200B31}"/>
          </ac:spMkLst>
        </pc:spChg>
        <pc:grpChg chg="add mod">
          <ac:chgData name="渉 松岡" userId="c8b3eff4f63474d0" providerId="LiveId" clId="{ADD55152-89EA-40B2-8E34-7F20EA4D2505}" dt="2023-11-19T10:59:37.715" v="1" actId="1076"/>
          <ac:grpSpMkLst>
            <pc:docMk/>
            <pc:sldMk cId="2120018415" sldId="256"/>
            <ac:grpSpMk id="18" creationId="{6BE3E5FD-53E4-D383-0ABC-C6D7648DA3DF}"/>
          </ac:grpSpMkLst>
        </pc:grpChg>
        <pc:picChg chg="mod">
          <ac:chgData name="渉 松岡" userId="c8b3eff4f63474d0" providerId="LiveId" clId="{ADD55152-89EA-40B2-8E34-7F20EA4D2505}" dt="2023-11-19T10:59:34.174" v="0" actId="164"/>
          <ac:picMkLst>
            <pc:docMk/>
            <pc:sldMk cId="2120018415" sldId="256"/>
            <ac:picMk id="15" creationId="{7C21743B-4B4E-9BD8-3743-E7FA792D4EC1}"/>
          </ac:picMkLst>
        </pc:picChg>
        <pc:picChg chg="mod">
          <ac:chgData name="渉 松岡" userId="c8b3eff4f63474d0" providerId="LiveId" clId="{ADD55152-89EA-40B2-8E34-7F20EA4D2505}" dt="2023-11-19T10:59:34.174" v="0" actId="164"/>
          <ac:picMkLst>
            <pc:docMk/>
            <pc:sldMk cId="2120018415" sldId="256"/>
            <ac:picMk id="16" creationId="{884C27C7-5ED6-AB1B-BC1E-77F8296AC944}"/>
          </ac:picMkLst>
        </pc:picChg>
        <pc:picChg chg="mod">
          <ac:chgData name="渉 松岡" userId="c8b3eff4f63474d0" providerId="LiveId" clId="{ADD55152-89EA-40B2-8E34-7F20EA4D2505}" dt="2023-11-19T10:59:34.174" v="0" actId="164"/>
          <ac:picMkLst>
            <pc:docMk/>
            <pc:sldMk cId="2120018415" sldId="256"/>
            <ac:picMk id="17" creationId="{936A1823-2023-C219-C45F-D93E58A2A86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0EC783-7726-0C03-B9EE-C5DE411CA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91B6D2F-261B-35F1-A119-A09540F0D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7D1933-5406-AB34-4B0C-8F8DE3F39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1416EF-DBEE-2085-C8FC-C80FF748B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9BEB37-8B53-3D36-2129-B827330B6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749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55D9FA-3BAA-0286-2206-5790880CE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DBABF2D-5857-42D0-1197-E8938CEA2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D51912-F1AD-6F7F-8DFF-93950F6D1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0C942A-01C3-0E5B-D855-7A577A2E2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C4A56D-F434-1C81-B3D7-BDC923AC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099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CE7090-46A7-C52F-3393-45AE0E5438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394DFF4-C2D6-65D7-35BD-135292644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84167E-CB4A-499F-3836-44DCAE7A0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ECD4F4-6E97-D87F-B979-A4D14C7FC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4F9E14-FB8F-DDD2-6CB4-CEBB6570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412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8D914B-CC16-C9A6-B7A4-0BF3A26C1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F9006E-7258-FB4D-16C6-7D9159D65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18962F-2CB3-DC9E-522F-719DC543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D4EF10-46CD-771D-C551-94ECA6F3A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83ACBF-9474-3F39-9A99-B0DBAC4F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93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B67009-E720-070A-97CA-51CEED618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766333-74C8-D029-5078-4669BB126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1C11AF-FC9A-5BB1-44E1-3EFD7156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1F4811-06B7-1C1B-130B-0DE717E7B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07B55F-574D-07C1-B944-A637E45F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078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84C2BA-D328-B7F9-1B46-947657713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4D40F6-2031-B7D4-8C0B-1F1C3B394E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4C43EBE-E487-5B89-BD27-9EB7905BF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9B36775-FED4-8E1D-16DB-D53A0D0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DA8209-B3C2-0E44-B3B3-08807DD47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D8B3D4-4FF4-7432-A8FD-609D4F16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406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FDE391-1BE5-1AD4-CB6A-CB5E0C998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72279E-BBFD-FD9E-5318-7BD80D5D5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51C4F52-16B4-D968-AFAB-EBC46BB21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F5DAAFC-6F65-9CC9-2193-05C71C211C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D8A7AD-DB74-4D57-B8DF-3BE9073725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4364B8-DF09-FCFC-72F7-3C4A0F7A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09FF4DF-493F-B4D1-7D03-B6DDC136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F9FCC1F-CFC0-3769-2117-E0012BB7E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50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3AA23F-6686-B6CB-869E-D4EE53B47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FF4A6C-6E75-E5F7-ABF5-7D97D9ED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CF46014-1EFE-7E40-BBB7-1B4C64147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51E55F4-A6C5-BF5C-F9F0-251B13BE4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94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663143-4BEF-BC18-8CBC-AA77A0236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132A49E-0574-6120-0840-C344CC03F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9CD4E1-3F8C-6B8A-7BCA-81BAE8B0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76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2B3C94-49F1-EDAE-5565-BE8F1CA2E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AFF6BA-AFC7-9B81-C5BE-57A191AE6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A962CD-0F09-BB57-FBDF-0C8F63383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14E8E7-39D9-E193-E852-B00F6BD6D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0D600C-7C15-2A8E-342B-D139AB90A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6E47D9-E12C-A6FE-2240-EE433B736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56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9F060B-31A2-81CC-D7DE-9907AA0CA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7BF068E-9142-FA62-7A2D-9976F726EF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FC88F68-5E23-EFC5-8836-E3A17D30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9B205A-A1EA-52AB-14EE-8A3421FCB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49D6A3-B136-A852-BBCA-DD831259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2CB3A0-ABE1-06C6-8F3F-1262F3190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77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0F9D6F0-D84A-69AE-C6EF-8453F7FC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F2799-3BCA-B067-30C4-FF12F38EF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6A673D-BF6B-505A-FB6B-4FDF5E195A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FD543-EE0C-4E52-8E8E-40D8CC6C2152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274E79-AD25-E97F-C190-606E4F725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312B9C-4627-015D-F679-7C2ABEEBB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76BBE-726B-4211-A8ED-413DC941F8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19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6BE3E5FD-53E4-D383-0ABC-C6D7648DA3DF}"/>
              </a:ext>
            </a:extLst>
          </p:cNvPr>
          <p:cNvGrpSpPr/>
          <p:nvPr/>
        </p:nvGrpSpPr>
        <p:grpSpPr>
          <a:xfrm>
            <a:off x="2374972" y="731234"/>
            <a:ext cx="6792301" cy="5209628"/>
            <a:chOff x="2358546" y="446511"/>
            <a:chExt cx="6792301" cy="5209628"/>
          </a:xfrm>
        </p:grpSpPr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C3A87D24-E9C9-91B5-94AA-1211DFA73783}"/>
                </a:ext>
              </a:extLst>
            </p:cNvPr>
            <p:cNvSpPr/>
            <p:nvPr/>
          </p:nvSpPr>
          <p:spPr>
            <a:xfrm>
              <a:off x="3268843" y="903449"/>
              <a:ext cx="4971707" cy="475269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7C11583B-1DEB-EEA2-CC0C-47A655FCB35A}"/>
                </a:ext>
              </a:extLst>
            </p:cNvPr>
            <p:cNvSpPr/>
            <p:nvPr/>
          </p:nvSpPr>
          <p:spPr>
            <a:xfrm>
              <a:off x="4728050" y="2305163"/>
              <a:ext cx="2045080" cy="194104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7A5FC3CD-C9F2-799B-B943-03D95D85757D}"/>
                </a:ext>
              </a:extLst>
            </p:cNvPr>
            <p:cNvSpPr txBox="1"/>
            <p:nvPr/>
          </p:nvSpPr>
          <p:spPr>
            <a:xfrm>
              <a:off x="4964863" y="1516700"/>
              <a:ext cx="15714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/>
                <a:t>向社会的行動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23E441B-CE9E-BA7B-0F0F-1EC9BBC73575}"/>
                </a:ext>
              </a:extLst>
            </p:cNvPr>
            <p:cNvSpPr txBox="1"/>
            <p:nvPr/>
          </p:nvSpPr>
          <p:spPr>
            <a:xfrm>
              <a:off x="5240005" y="2952520"/>
              <a:ext cx="11662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/>
                <a:t>アタッチメント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ECF2D67-C94B-ECA7-203A-A0407772F747}"/>
                </a:ext>
              </a:extLst>
            </p:cNvPr>
            <p:cNvSpPr txBox="1"/>
            <p:nvPr/>
          </p:nvSpPr>
          <p:spPr>
            <a:xfrm>
              <a:off x="6718376" y="4061544"/>
              <a:ext cx="13141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/>
                <a:t>実行機能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BA4D2E4-85BE-C40B-FAD4-C435011C7AEA}"/>
                </a:ext>
              </a:extLst>
            </p:cNvPr>
            <p:cNvSpPr txBox="1"/>
            <p:nvPr/>
          </p:nvSpPr>
          <p:spPr>
            <a:xfrm>
              <a:off x="3750682" y="4061544"/>
              <a:ext cx="12867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/>
                <a:t>他者理解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23758AD-D500-7280-627C-B7EBB5E9D5A1}"/>
                </a:ext>
              </a:extLst>
            </p:cNvPr>
            <p:cNvSpPr txBox="1"/>
            <p:nvPr/>
          </p:nvSpPr>
          <p:spPr>
            <a:xfrm>
              <a:off x="5156503" y="446511"/>
              <a:ext cx="118817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/>
                <a:t>自他関係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EB89C35-D50F-14EA-F1D6-BA56D04CF1F7}"/>
                </a:ext>
              </a:extLst>
            </p:cNvPr>
            <p:cNvSpPr txBox="1"/>
            <p:nvPr/>
          </p:nvSpPr>
          <p:spPr>
            <a:xfrm>
              <a:off x="7990051" y="4447302"/>
              <a:ext cx="116079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/>
                <a:t>自己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9CDF4D29-5A57-21E1-EE2B-02F531200B31}"/>
                </a:ext>
              </a:extLst>
            </p:cNvPr>
            <p:cNvSpPr txBox="1"/>
            <p:nvPr/>
          </p:nvSpPr>
          <p:spPr>
            <a:xfrm>
              <a:off x="2358546" y="4447302"/>
              <a:ext cx="1188171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/>
                <a:t>他者</a:t>
              </a:r>
            </a:p>
          </p:txBody>
        </p:sp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7C21743B-4B4E-9BD8-3743-E7FA792D4E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0800000">
              <a:off x="5566070" y="2047818"/>
              <a:ext cx="369038" cy="605052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884C27C7-5ED6-AB1B-BC1E-77F8296AC9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3473927">
              <a:off x="4778919" y="3554419"/>
              <a:ext cx="371888" cy="603556"/>
            </a:xfrm>
            <a:prstGeom prst="rect">
              <a:avLst/>
            </a:prstGeom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936A1823-2023-C219-C45F-D93E58A2A8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6166079" y="3505646"/>
              <a:ext cx="695004" cy="7011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20018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渉 松岡</dc:creator>
  <cp:lastModifiedBy>渉 松岡</cp:lastModifiedBy>
  <cp:revision>1</cp:revision>
  <dcterms:created xsi:type="dcterms:W3CDTF">2023-11-19T10:47:14Z</dcterms:created>
  <dcterms:modified xsi:type="dcterms:W3CDTF">2023-11-19T10:59:46Z</dcterms:modified>
</cp:coreProperties>
</file>